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7" r:id="rId20"/>
    <p:sldId id="308" r:id="rId21"/>
    <p:sldId id="309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10" r:id="rId30"/>
    <p:sldId id="311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7"/>
            <p14:sldId id="308"/>
            <p14:sldId id="309"/>
            <p14:sldId id="312"/>
            <p14:sldId id="277"/>
            <p14:sldId id="278"/>
            <p14:sldId id="313"/>
            <p14:sldId id="290"/>
            <p14:sldId id="314"/>
            <p14:sldId id="315"/>
            <p14:sldId id="310"/>
            <p14:sldId id="311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scahperd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pta.org/" TargetMode="External"/><Relationship Id="rId3" Type="http://schemas.openxmlformats.org/officeDocument/2006/relationships/hyperlink" Target="mailto:boykine@dhec.sc.gov" TargetMode="External"/><Relationship Id="rId7" Type="http://schemas.openxmlformats.org/officeDocument/2006/relationships/hyperlink" Target="http://www.ccsso.org/Who_We_Are/Meet_the_Chiefs.html?State=South%20Carolina%20Department%20of%20Education" TargetMode="External"/><Relationship Id="rId2" Type="http://schemas.openxmlformats.org/officeDocument/2006/relationships/hyperlink" Target="mailto:mlally@ed.sc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ed.sc.gov/instruction/standards-learning/physical-education/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://ed.sc.gov/" TargetMode="External"/><Relationship Id="rId10" Type="http://schemas.openxmlformats.org/officeDocument/2006/relationships/hyperlink" Target="http://governor.sc.gov/Pages/default.aspx" TargetMode="External"/><Relationship Id="rId4" Type="http://schemas.openxmlformats.org/officeDocument/2006/relationships/hyperlink" Target="http://ed.sc.gov/newsroom/every-student-succeeds-act-essa/" TargetMode="External"/><Relationship Id="rId9" Type="http://schemas.openxmlformats.org/officeDocument/2006/relationships/hyperlink" Target="http://www.scasa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74741" y="3373942"/>
            <a:ext cx="6458469" cy="65179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SOUTH CAROLINA!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50623" y="3761639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" t="12684" r="21397" b="45037"/>
          <a:stretch/>
        </p:blipFill>
        <p:spPr bwMode="auto">
          <a:xfrm>
            <a:off x="1075764" y="0"/>
            <a:ext cx="9996742" cy="32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" t="33088" r="53961" b="15625"/>
          <a:stretch/>
        </p:blipFill>
        <p:spPr bwMode="auto">
          <a:xfrm>
            <a:off x="3341592" y="2985247"/>
            <a:ext cx="5109882" cy="375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1" t="11396" r="53755" b="67280"/>
          <a:stretch/>
        </p:blipFill>
        <p:spPr bwMode="auto">
          <a:xfrm>
            <a:off x="194980" y="3697942"/>
            <a:ext cx="3146612" cy="15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South Carolina AHPERD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37620" y="5165471"/>
            <a:ext cx="3316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www.scahperd.org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South Carolina Alliance for Health, Physical Education, Recreation and D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849" y="1599538"/>
            <a:ext cx="4436303" cy="333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18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South Carolina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1072107"/>
            <a:ext cx="8499857" cy="4884558"/>
          </a:xfrm>
        </p:spPr>
        <p:txBody>
          <a:bodyPr>
            <a:normAutofit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Mike </a:t>
            </a:r>
            <a:r>
              <a:rPr lang="en-US" sz="2000" b="1" u="sng" dirty="0" err="1">
                <a:hlinkClick r:id="rId2"/>
              </a:rPr>
              <a:t>Lally</a:t>
            </a:r>
            <a:r>
              <a:rPr lang="en-US" sz="2000" b="1" dirty="0"/>
              <a:t>, </a:t>
            </a:r>
            <a:r>
              <a:rPr lang="en-US" sz="2000" dirty="0" err="1"/>
              <a:t>Dept</a:t>
            </a:r>
            <a:r>
              <a:rPr lang="en-US" sz="2000" dirty="0"/>
              <a:t> of Ed HPE Specialist, 803-734-4533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Erica Ayers</a:t>
            </a:r>
            <a:r>
              <a:rPr lang="en-US" sz="2000" dirty="0"/>
              <a:t>, Dept of Health PA Specialist, 803-898-1648 </a:t>
            </a:r>
          </a:p>
          <a:p>
            <a:r>
              <a:rPr lang="en-US" sz="2400" dirty="0"/>
              <a:t>South Carolina State Department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South Carolina Department of Education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Department of Education,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7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South Carolina PTA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South Carolina School Administrators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Governor Nikki R. Haley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1387</TotalTime>
  <Words>1434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South Carolina AHPERD Advocates for YOU!</vt:lpstr>
      <vt:lpstr>South Carolina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183</cp:revision>
  <dcterms:created xsi:type="dcterms:W3CDTF">2015-10-25T21:50:48Z</dcterms:created>
  <dcterms:modified xsi:type="dcterms:W3CDTF">2017-06-14T16:02:09Z</dcterms:modified>
</cp:coreProperties>
</file>